
<file path=[Content_Types].xml><?xml version="1.0" encoding="utf-8"?>
<Types xmlns="http://schemas.openxmlformats.org/package/2006/content-types">
  <Default Extension="png" ContentType="image/png"/>
  <Default Extension="svg" ContentType="image/sv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15" d="100"/>
          <a:sy n="115" d="100"/>
        </p:scale>
        <p:origin x="858" y="108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0.22</c:v>
                </c:pt>
                <c:pt idx="1">
                  <c:v>0.17</c:v>
                </c:pt>
                <c:pt idx="2">
                  <c:v>0.6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0.35</c:v>
                </c:pt>
                <c:pt idx="1">
                  <c:v>0.28999999999999998</c:v>
                </c:pt>
                <c:pt idx="2">
                  <c:v>0.36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0.49</c:v>
                </c:pt>
                <c:pt idx="1">
                  <c:v>0.33</c:v>
                </c:pt>
                <c:pt idx="2">
                  <c:v>0.18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0.45</c:v>
                </c:pt>
                <c:pt idx="1">
                  <c:v>0.32</c:v>
                </c:pt>
                <c:pt idx="2">
                  <c:v>0.22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</c:v>
                </c:pt>
                <c:pt idx="1">
                  <c:v>0.41</c:v>
                </c:pt>
                <c:pt idx="2">
                  <c:v>0.2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</c:v>
                </c:pt>
                <c:pt idx="1">
                  <c:v>0.24</c:v>
                </c:pt>
                <c:pt idx="2">
                  <c:v>0.56000000000000005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"/>
                      <c:h val="0.323883199999999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0.04</c:v>
                </c:pt>
                <c:pt idx="1">
                  <c:v>0.17</c:v>
                </c:pt>
                <c:pt idx="2">
                  <c:v>0.79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0.13</c:v>
                </c:pt>
                <c:pt idx="1">
                  <c:v>0.21</c:v>
                </c:pt>
                <c:pt idx="2">
                  <c:v>0.4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40000000001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</c:v>
                </c:pt>
                <c:pt idx="1">
                  <c:v>0.39</c:v>
                </c:pt>
                <c:pt idx="2">
                  <c:v>0.33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0.65</c:v>
                </c:pt>
                <c:pt idx="1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0.85</c:v>
                </c:pt>
                <c:pt idx="1">
                  <c:v>0.15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</c:v>
                </c:pt>
                <c:pt idx="1">
                  <c:v>0.24</c:v>
                </c:pt>
                <c:pt idx="2">
                  <c:v>0.56000000000000005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0.46</c:v>
                </c:pt>
                <c:pt idx="1">
                  <c:v>0.35</c:v>
                </c:pt>
                <c:pt idx="2">
                  <c:v>0.19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0.36</c:v>
                </c:pt>
                <c:pt idx="1">
                  <c:v>0.35</c:v>
                </c:pt>
                <c:pt idx="2">
                  <c:v>0.28999999999999998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24/01/2025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 cstate="hq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s?practicecode=G82702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s?practicecode=G82702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4480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Green Porch Medical Partnership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5486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Green Porch Med Centre, Green Porch Close, Sittingbourne ME10 2HA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25%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327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81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G82702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https://gp-patient.co.uk/PatientExperiences?practicecode=G82702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7788871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&#10;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98810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3693261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&#10;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11939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2661943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&#10;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602191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6398442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&#10;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22013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852732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&#10;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062952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506976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&#10;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560057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166284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&#10;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20821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Porch Medical Partnership</a:t>
            </a:r>
          </a:p>
        </p:txBody>
      </p:sp>
      <p:sp>
        <p:nvSpPr>
          <p:cNvPr id="5" name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7&#10;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90540" y="454938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69%</a:t>
            </a:r>
          </a:p>
        </p:txBody>
      </p:sp>
      <p:sp>
        <p:nvSpPr>
          <p:cNvPr id="13" name="P_T5" descr="P_T7&#10;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375100" y="4496332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65%</a:t>
            </a:r>
          </a:p>
        </p:txBody>
      </p:sp>
      <p:sp>
        <p:nvSpPr>
          <p:cNvPr id="14" name="P_T6" descr="P_T7&#10;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342062" y="44897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85%</a:t>
            </a:r>
          </a:p>
        </p:txBody>
      </p:sp>
      <p:sp>
        <p:nvSpPr>
          <p:cNvPr id="15" name="P_T3" descr="P_T7&#10;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33%</a:t>
            </a:r>
          </a:p>
        </p:txBody>
      </p:sp>
      <p:sp>
        <p:nvSpPr>
          <p:cNvPr id="16" name="P_T2" descr="P_T7&#10;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21%</a:t>
            </a:r>
          </a:p>
        </p:txBody>
      </p:sp>
      <p:sp>
        <p:nvSpPr>
          <p:cNvPr id="17" name="P_T1" descr="P_T7&#10;">
            <a:extLst>
              <a:ext uri="{FF2B5EF4-FFF2-40B4-BE49-F238E27FC236}">
                <a16:creationId xmlns:a16="http://schemas.microsoft.com/office/drawing/2014/main" id="{7D1F2A83-A183-3219-7885-FD78A5D121B4}"/>
              </a:ext>
            </a:extLst>
          </p:cNvPr>
          <p:cNvSpPr txBox="1"/>
          <p:nvPr/>
        </p:nvSpPr>
        <p:spPr>
          <a:xfrm>
            <a:off x="4390540" y="2010600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40%</a:t>
            </a:r>
          </a:p>
        </p:txBody>
      </p:sp>
      <p:sp>
        <p:nvSpPr>
          <p:cNvPr id="11" name="P_T7" descr="P_T7&#10;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1027602" y="472146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44%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68" name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4480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Green Porch Medical Partnership</a:t>
            </a:r>
          </a:p>
        </p:txBody>
      </p:sp>
      <p:sp>
        <p:nvSpPr>
          <p:cNvPr id="69" name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5486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Green Porch Med Centre, Green Porch Close, Sittingbourne ME10 2HA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G82702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25%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81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327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https://gp-patient.co.uk/PatientExperiences?practicecode=G82702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2793699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&#10;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477734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5450489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&#10;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14538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1736672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&#10;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82141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5906762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&#10;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303862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6544781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&#10;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808001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5151176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&#10;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171140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851091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67572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Porch Medical Partnership</a:t>
            </a:r>
          </a:p>
        </p:txBody>
      </p:sp>
      <p:sp>
        <p:nvSpPr>
          <p:cNvPr id="2" name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7&#10;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71%</a:t>
            </a:r>
          </a:p>
        </p:txBody>
      </p:sp>
      <p:sp>
        <p:nvSpPr>
          <p:cNvPr id="11" name="P_T1" descr="P_T7&#10;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400822" y="19532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81%</a:t>
            </a:r>
          </a:p>
        </p:txBody>
      </p:sp>
      <p:sp>
        <p:nvSpPr>
          <p:cNvPr id="12" name="P_T3" descr="P_T7&#10;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351161" y="1928057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64%</a:t>
            </a:r>
          </a:p>
        </p:txBody>
      </p:sp>
      <p:sp>
        <p:nvSpPr>
          <p:cNvPr id="13" name="P_T4" descr="P_T7&#10;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381110" y="4530328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82%</a:t>
            </a:r>
          </a:p>
        </p:txBody>
      </p:sp>
      <p:sp>
        <p:nvSpPr>
          <p:cNvPr id="14" name="P_T5" descr="P_T7&#10;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393388" y="450580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78%</a:t>
            </a:r>
          </a:p>
        </p:txBody>
      </p:sp>
      <p:sp>
        <p:nvSpPr>
          <p:cNvPr id="15" name="P_T6" descr="P_T7&#10;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353883" y="448472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80%</a:t>
            </a:r>
          </a:p>
        </p:txBody>
      </p:sp>
      <p:sp>
        <p:nvSpPr>
          <p:cNvPr id="16" name="P_T7" descr="P_T7&#10;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1017532" y="4738241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44%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20348.0"/>
  <p:tag name="AS_RELEASE_DATE" val="2022.03.14"/>
  <p:tag name="AS_TITLE" val="Aspose.Slides for .NET 4.0 Client Profile"/>
  <p:tag name="AS_VERSION" val="22.3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94DFD0-69E0-4EE1-9ED8-8A99BA239BE7}">
  <ds:schemaRefs>
    <ds:schemaRef ds:uri="http://purl.org/dc/elements/1.1/"/>
    <ds:schemaRef ds:uri="cccaf3ac-2de9-44d4-aa31-54302fceb5f7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microsoft.com/sharepoint/v3"/>
    <ds:schemaRef ds:uri="8fb53b4f-1204-4cd9-8a55-a9d7af4fbf3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9d2b163f-2795-4980-a00f-d619f53f7de8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564</Words>
  <Application>Microsoft Office PowerPoint</Application>
  <PresentationFormat>Widescreen</PresentationFormat>
  <Paragraphs>198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HelveticaNeueLT Std Lt Cn</vt:lpstr>
      <vt:lpstr>Segoe UI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Reeves Nicola (Green Porch Medical Centre)</cp:lastModifiedBy>
  <cp:revision>234</cp:revision>
  <dcterms:created xsi:type="dcterms:W3CDTF">2022-02-15T10:00:54Z</dcterms:created>
  <dcterms:modified xsi:type="dcterms:W3CDTF">2025-01-24T11:37:57Z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